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74" r:id="rId4"/>
    <p:sldId id="270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73D9D-BEC1-4A36-A912-403F7B61D841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670-55F0-4C01-BDA5-393F3358D0D1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70A4-2E99-4A4B-A2AC-4D556C089130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75F1-C798-4463-ADA9-541C94461F29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DD13-DF4B-4719-A326-B4861EB71C66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DC53-4A94-4E7C-8BA7-C3E988DA2C17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912A-DA7D-4888-BF1A-FFA8B711273B}" type="datetime1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66FA-4CB5-42BA-9ECC-EDEC67A1D389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B65-FBBA-46B4-B227-600DAFCC8EF0}" type="datetime1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529-BE6B-4FAF-92A8-E67316B287FA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F48A-15DE-4D33-B881-E4E92245926D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59B6-5D04-429A-B7FB-48F7063307D2}" type="datetime1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sUKoKQlEC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Being a Leader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serve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 as a student leader to help others?</a:t>
            </a:r>
          </a:p>
          <a:p>
            <a:r>
              <a:rPr lang="en-US" dirty="0" smtClean="0"/>
              <a:t>Is “</a:t>
            </a:r>
            <a:r>
              <a:rPr lang="en-US" i="1" dirty="0" smtClean="0"/>
              <a:t>doing it for them</a:t>
            </a:r>
            <a:r>
              <a:rPr lang="en-US" dirty="0" smtClean="0"/>
              <a:t>” helpful?</a:t>
            </a:r>
          </a:p>
          <a:p>
            <a:r>
              <a:rPr lang="en-US" dirty="0" smtClean="0"/>
              <a:t>Is “</a:t>
            </a:r>
            <a:r>
              <a:rPr lang="en-US" i="1" dirty="0" smtClean="0"/>
              <a:t>telling them”</a:t>
            </a:r>
            <a:r>
              <a:rPr lang="en-US" dirty="0" smtClean="0"/>
              <a:t> helpful?</a:t>
            </a:r>
          </a:p>
          <a:p>
            <a:r>
              <a:rPr lang="en-US" dirty="0" smtClean="0"/>
              <a:t>Is “</a:t>
            </a:r>
            <a:r>
              <a:rPr lang="en-US" i="1" dirty="0" smtClean="0"/>
              <a:t>showing them”</a:t>
            </a:r>
            <a:r>
              <a:rPr lang="en-US" dirty="0" smtClean="0"/>
              <a:t> helpful?</a:t>
            </a:r>
          </a:p>
          <a:p>
            <a:endParaRPr lang="en-US" dirty="0"/>
          </a:p>
          <a:p>
            <a:r>
              <a:rPr lang="en-US" dirty="0" smtClean="0"/>
              <a:t>Our example is the most powerful type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Where/When to be a leader…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Musicianship</a:t>
            </a:r>
          </a:p>
          <a:p>
            <a:r>
              <a:rPr lang="en-US" dirty="0" smtClean="0"/>
              <a:t>Doing the right thing</a:t>
            </a:r>
          </a:p>
          <a:p>
            <a:r>
              <a:rPr lang="en-US" dirty="0" smtClean="0"/>
              <a:t>Having the right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is more than telling, it’s showing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-sUKoKQlEC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5318" y="1690688"/>
            <a:ext cx="8601364" cy="483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Ictus</a:t>
            </a:r>
          </a:p>
          <a:p>
            <a:endParaRPr lang="en-US" dirty="0" smtClean="0"/>
          </a:p>
          <a:p>
            <a:r>
              <a:rPr lang="en-US" dirty="0" smtClean="0"/>
              <a:t>Pattern</a:t>
            </a:r>
          </a:p>
          <a:p>
            <a:endParaRPr lang="en-US" dirty="0"/>
          </a:p>
          <a:p>
            <a:r>
              <a:rPr lang="en-US" dirty="0" smtClean="0"/>
              <a:t>Tempo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1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slides.potx" id="{5D7C5807-6DD8-49ED-901B-9094A9BD792B}" vid="{EDDDA1B0-F8E2-4B33-B027-7D47A75ECBBC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9</TotalTime>
  <Words>83</Words>
  <Application>Microsoft Office PowerPoint</Application>
  <PresentationFormat>Widescreen</PresentationFormat>
  <Paragraphs>21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Island design template</vt:lpstr>
      <vt:lpstr>Being a Leader</vt:lpstr>
      <vt:lpstr>Serve Others</vt:lpstr>
      <vt:lpstr>Where/When to be a leader…</vt:lpstr>
      <vt:lpstr>Leading is more than telling, it’s showing</vt:lpstr>
      <vt:lpstr>Conducting Basics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Leader</dc:title>
  <dc:creator>Spencer Finch</dc:creator>
  <cp:lastModifiedBy>Spencer Finch</cp:lastModifiedBy>
  <cp:revision>2</cp:revision>
  <dcterms:created xsi:type="dcterms:W3CDTF">2018-09-12T11:59:32Z</dcterms:created>
  <dcterms:modified xsi:type="dcterms:W3CDTF">2018-09-17T16:13:27Z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